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6" r:id="rId9"/>
    <p:sldId id="264" r:id="rId10"/>
    <p:sldId id="265" r:id="rId11"/>
  </p:sldIdLst>
  <p:sldSz cx="18288000" cy="10287000"/>
  <p:notesSz cx="6858000" cy="9144000"/>
  <p:embeddedFontLst>
    <p:embeddedFont>
      <p:font typeface="DM Sans" charset="-94"/>
      <p:regular r:id="rId12"/>
    </p:embeddedFont>
    <p:embeddedFont>
      <p:font typeface="DM Sans Bold" charset="-94"/>
      <p:regular r:id="rId13"/>
    </p:embeddedFont>
    <p:embeddedFont>
      <p:font typeface="Lexend Deca" charset="-94"/>
      <p:regular r:id="rId14"/>
    </p:embeddedFont>
    <p:embeddedFont>
      <p:font typeface="Calibri" pitchFamily="34" charset="0"/>
      <p:regular r:id="rId15"/>
      <p:bold r:id="rId16"/>
      <p:italic r:id="rId17"/>
      <p:boldItalic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8" d="100"/>
          <a:sy n="58" d="100"/>
        </p:scale>
        <p:origin x="-624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4639EF6-FE70-4D75-ABC9-215B5D45883F}" type="doc">
      <dgm:prSet loTypeId="urn:microsoft.com/office/officeart/2005/8/layout/hProcess9" loCatId="process" qsTypeId="urn:microsoft.com/office/officeart/2005/8/quickstyle/3d5" qsCatId="3D" csTypeId="urn:microsoft.com/office/officeart/2005/8/colors/accent1_2" csCatId="accent1" phldr="1"/>
      <dgm:spPr/>
    </dgm:pt>
    <dgm:pt modelId="{62D9D80C-FE03-480F-8406-25983E808166}">
      <dgm:prSet phldrT="[Metin]"/>
      <dgm:spPr/>
      <dgm:t>
        <a:bodyPr/>
        <a:lstStyle/>
        <a:p>
          <a:r>
            <a:rPr lang="tr-TR" dirty="0" smtClean="0"/>
            <a:t>Teolojik</a:t>
          </a:r>
          <a:endParaRPr lang="tr-TR" dirty="0"/>
        </a:p>
      </dgm:t>
    </dgm:pt>
    <dgm:pt modelId="{283BAD97-6A76-4681-B01C-E279E8CC888B}" type="parTrans" cxnId="{6E8D7D11-0138-47CD-BF86-635C758CF3C6}">
      <dgm:prSet/>
      <dgm:spPr/>
      <dgm:t>
        <a:bodyPr/>
        <a:lstStyle/>
        <a:p>
          <a:endParaRPr lang="tr-TR"/>
        </a:p>
      </dgm:t>
    </dgm:pt>
    <dgm:pt modelId="{E79B4E91-6E1A-44CB-9E05-03FA09A67FF6}" type="sibTrans" cxnId="{6E8D7D11-0138-47CD-BF86-635C758CF3C6}">
      <dgm:prSet/>
      <dgm:spPr/>
      <dgm:t>
        <a:bodyPr/>
        <a:lstStyle/>
        <a:p>
          <a:endParaRPr lang="tr-TR"/>
        </a:p>
      </dgm:t>
    </dgm:pt>
    <dgm:pt modelId="{47785FF0-2C1B-4B9A-967C-EDE2547E43DB}">
      <dgm:prSet phldrT="[Metin]"/>
      <dgm:spPr/>
      <dgm:t>
        <a:bodyPr/>
        <a:lstStyle/>
        <a:p>
          <a:r>
            <a:rPr lang="tr-TR" dirty="0" smtClean="0"/>
            <a:t>Metafizik</a:t>
          </a:r>
          <a:endParaRPr lang="tr-TR" dirty="0"/>
        </a:p>
      </dgm:t>
    </dgm:pt>
    <dgm:pt modelId="{D8EBE927-224F-42A0-8DBE-562B3185F1F9}" type="parTrans" cxnId="{D6B18B41-E0B6-4B45-B59D-F0554455CBAA}">
      <dgm:prSet/>
      <dgm:spPr/>
      <dgm:t>
        <a:bodyPr/>
        <a:lstStyle/>
        <a:p>
          <a:endParaRPr lang="tr-TR"/>
        </a:p>
      </dgm:t>
    </dgm:pt>
    <dgm:pt modelId="{CCB84505-81AA-449B-ACD5-5D05BE0EC990}" type="sibTrans" cxnId="{D6B18B41-E0B6-4B45-B59D-F0554455CBAA}">
      <dgm:prSet/>
      <dgm:spPr/>
      <dgm:t>
        <a:bodyPr/>
        <a:lstStyle/>
        <a:p>
          <a:endParaRPr lang="tr-TR"/>
        </a:p>
      </dgm:t>
    </dgm:pt>
    <dgm:pt modelId="{6B0DE623-7A5A-45E2-9449-16525BB65F5E}">
      <dgm:prSet phldrT="[Metin]"/>
      <dgm:spPr/>
      <dgm:t>
        <a:bodyPr/>
        <a:lstStyle/>
        <a:p>
          <a:r>
            <a:rPr lang="tr-TR" dirty="0" smtClean="0"/>
            <a:t>Pozitif</a:t>
          </a:r>
          <a:endParaRPr lang="tr-TR" dirty="0"/>
        </a:p>
      </dgm:t>
    </dgm:pt>
    <dgm:pt modelId="{C0643E07-49AF-402F-AA99-4F8F5C31AD62}" type="parTrans" cxnId="{16EAC6A4-001B-4F09-8008-9277DA44DCAF}">
      <dgm:prSet/>
      <dgm:spPr/>
      <dgm:t>
        <a:bodyPr/>
        <a:lstStyle/>
        <a:p>
          <a:endParaRPr lang="tr-TR"/>
        </a:p>
      </dgm:t>
    </dgm:pt>
    <dgm:pt modelId="{C968C315-C2E5-4F17-BF33-D696EE69E792}" type="sibTrans" cxnId="{16EAC6A4-001B-4F09-8008-9277DA44DCAF}">
      <dgm:prSet/>
      <dgm:spPr/>
      <dgm:t>
        <a:bodyPr/>
        <a:lstStyle/>
        <a:p>
          <a:endParaRPr lang="tr-TR"/>
        </a:p>
      </dgm:t>
    </dgm:pt>
    <dgm:pt modelId="{47A0A1F8-DA6F-4AFC-8588-0B98D38ED352}" type="pres">
      <dgm:prSet presAssocID="{64639EF6-FE70-4D75-ABC9-215B5D45883F}" presName="CompostProcess" presStyleCnt="0">
        <dgm:presLayoutVars>
          <dgm:dir/>
          <dgm:resizeHandles val="exact"/>
        </dgm:presLayoutVars>
      </dgm:prSet>
      <dgm:spPr/>
    </dgm:pt>
    <dgm:pt modelId="{45B39E74-5507-44F8-AB48-F50700767D76}" type="pres">
      <dgm:prSet presAssocID="{64639EF6-FE70-4D75-ABC9-215B5D45883F}" presName="arrow" presStyleLbl="bgShp" presStyleIdx="0" presStyleCnt="1" custLinFactNeighborX="735" custLinFactNeighborY="7656"/>
      <dgm:spPr/>
    </dgm:pt>
    <dgm:pt modelId="{4BD1351F-DC8C-460A-889F-B755D1F87F1C}" type="pres">
      <dgm:prSet presAssocID="{64639EF6-FE70-4D75-ABC9-215B5D45883F}" presName="linearProcess" presStyleCnt="0"/>
      <dgm:spPr/>
    </dgm:pt>
    <dgm:pt modelId="{291D1330-30C0-43D5-A45F-F691F600A589}" type="pres">
      <dgm:prSet presAssocID="{62D9D80C-FE03-480F-8406-25983E808166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C6B6C3A3-D4DC-4C2B-9A79-3FF84433D10B}" type="pres">
      <dgm:prSet presAssocID="{E79B4E91-6E1A-44CB-9E05-03FA09A67FF6}" presName="sibTrans" presStyleCnt="0"/>
      <dgm:spPr/>
    </dgm:pt>
    <dgm:pt modelId="{9FA60A0C-EB66-4761-BA45-CD7413783089}" type="pres">
      <dgm:prSet presAssocID="{47785FF0-2C1B-4B9A-967C-EDE2547E43DB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7C6F0557-DEF1-46D1-AF75-66BBBF7BC43A}" type="pres">
      <dgm:prSet presAssocID="{CCB84505-81AA-449B-ACD5-5D05BE0EC990}" presName="sibTrans" presStyleCnt="0"/>
      <dgm:spPr/>
    </dgm:pt>
    <dgm:pt modelId="{84580AE3-C337-4021-8FDD-18DBD7781B66}" type="pres">
      <dgm:prSet presAssocID="{6B0DE623-7A5A-45E2-9449-16525BB65F5E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5412CE3E-74A8-4397-9755-6961722DE91A}" type="presOf" srcId="{64639EF6-FE70-4D75-ABC9-215B5D45883F}" destId="{47A0A1F8-DA6F-4AFC-8588-0B98D38ED352}" srcOrd="0" destOrd="0" presId="urn:microsoft.com/office/officeart/2005/8/layout/hProcess9"/>
    <dgm:cxn modelId="{7C3510FF-6472-4313-BB5F-97234FB3210E}" type="presOf" srcId="{62D9D80C-FE03-480F-8406-25983E808166}" destId="{291D1330-30C0-43D5-A45F-F691F600A589}" srcOrd="0" destOrd="0" presId="urn:microsoft.com/office/officeart/2005/8/layout/hProcess9"/>
    <dgm:cxn modelId="{664A709E-F735-4A4B-B168-0DB0E5D4182F}" type="presOf" srcId="{6B0DE623-7A5A-45E2-9449-16525BB65F5E}" destId="{84580AE3-C337-4021-8FDD-18DBD7781B66}" srcOrd="0" destOrd="0" presId="urn:microsoft.com/office/officeart/2005/8/layout/hProcess9"/>
    <dgm:cxn modelId="{16EAC6A4-001B-4F09-8008-9277DA44DCAF}" srcId="{64639EF6-FE70-4D75-ABC9-215B5D45883F}" destId="{6B0DE623-7A5A-45E2-9449-16525BB65F5E}" srcOrd="2" destOrd="0" parTransId="{C0643E07-49AF-402F-AA99-4F8F5C31AD62}" sibTransId="{C968C315-C2E5-4F17-BF33-D696EE69E792}"/>
    <dgm:cxn modelId="{6E8D7D11-0138-47CD-BF86-635C758CF3C6}" srcId="{64639EF6-FE70-4D75-ABC9-215B5D45883F}" destId="{62D9D80C-FE03-480F-8406-25983E808166}" srcOrd="0" destOrd="0" parTransId="{283BAD97-6A76-4681-B01C-E279E8CC888B}" sibTransId="{E79B4E91-6E1A-44CB-9E05-03FA09A67FF6}"/>
    <dgm:cxn modelId="{D6B18B41-E0B6-4B45-B59D-F0554455CBAA}" srcId="{64639EF6-FE70-4D75-ABC9-215B5D45883F}" destId="{47785FF0-2C1B-4B9A-967C-EDE2547E43DB}" srcOrd="1" destOrd="0" parTransId="{D8EBE927-224F-42A0-8DBE-562B3185F1F9}" sibTransId="{CCB84505-81AA-449B-ACD5-5D05BE0EC990}"/>
    <dgm:cxn modelId="{D22F4A7D-1531-4443-BB66-BB04B87A9E84}" type="presOf" srcId="{47785FF0-2C1B-4B9A-967C-EDE2547E43DB}" destId="{9FA60A0C-EB66-4761-BA45-CD7413783089}" srcOrd="0" destOrd="0" presId="urn:microsoft.com/office/officeart/2005/8/layout/hProcess9"/>
    <dgm:cxn modelId="{96959698-D369-4F70-B6C0-CEF690CD8834}" type="presParOf" srcId="{47A0A1F8-DA6F-4AFC-8588-0B98D38ED352}" destId="{45B39E74-5507-44F8-AB48-F50700767D76}" srcOrd="0" destOrd="0" presId="urn:microsoft.com/office/officeart/2005/8/layout/hProcess9"/>
    <dgm:cxn modelId="{C0F794CD-D9DE-49E9-9E2F-159C96B6BE52}" type="presParOf" srcId="{47A0A1F8-DA6F-4AFC-8588-0B98D38ED352}" destId="{4BD1351F-DC8C-460A-889F-B755D1F87F1C}" srcOrd="1" destOrd="0" presId="urn:microsoft.com/office/officeart/2005/8/layout/hProcess9"/>
    <dgm:cxn modelId="{D210DC0C-6C80-424A-A3AF-A55E96B54AD1}" type="presParOf" srcId="{4BD1351F-DC8C-460A-889F-B755D1F87F1C}" destId="{291D1330-30C0-43D5-A45F-F691F600A589}" srcOrd="0" destOrd="0" presId="urn:microsoft.com/office/officeart/2005/8/layout/hProcess9"/>
    <dgm:cxn modelId="{6913BA5D-904E-44F1-AE8D-0DC6609FFD14}" type="presParOf" srcId="{4BD1351F-DC8C-460A-889F-B755D1F87F1C}" destId="{C6B6C3A3-D4DC-4C2B-9A79-3FF84433D10B}" srcOrd="1" destOrd="0" presId="urn:microsoft.com/office/officeart/2005/8/layout/hProcess9"/>
    <dgm:cxn modelId="{E6E6FB6D-D9BF-455D-AD2B-1DFB8CD75F82}" type="presParOf" srcId="{4BD1351F-DC8C-460A-889F-B755D1F87F1C}" destId="{9FA60A0C-EB66-4761-BA45-CD7413783089}" srcOrd="2" destOrd="0" presId="urn:microsoft.com/office/officeart/2005/8/layout/hProcess9"/>
    <dgm:cxn modelId="{9F6ED61E-B3A0-4922-AC27-695C926799EA}" type="presParOf" srcId="{4BD1351F-DC8C-460A-889F-B755D1F87F1C}" destId="{7C6F0557-DEF1-46D1-AF75-66BBBF7BC43A}" srcOrd="3" destOrd="0" presId="urn:microsoft.com/office/officeart/2005/8/layout/hProcess9"/>
    <dgm:cxn modelId="{47A07B52-25B4-44FA-9A7E-4805DE2AF09F}" type="presParOf" srcId="{4BD1351F-DC8C-460A-889F-B755D1F87F1C}" destId="{84580AE3-C337-4021-8FDD-18DBD7781B66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4639EF6-FE70-4D75-ABC9-215B5D45883F}" type="doc">
      <dgm:prSet loTypeId="urn:microsoft.com/office/officeart/2005/8/layout/hProcess9" loCatId="process" qsTypeId="urn:microsoft.com/office/officeart/2005/8/quickstyle/3d5" qsCatId="3D" csTypeId="urn:microsoft.com/office/officeart/2005/8/colors/accent1_2" csCatId="accent1" phldr="1"/>
      <dgm:spPr/>
    </dgm:pt>
    <dgm:pt modelId="{62D9D80C-FE03-480F-8406-25983E808166}">
      <dgm:prSet phldrT="[Metin]"/>
      <dgm:spPr/>
      <dgm:t>
        <a:bodyPr/>
        <a:lstStyle/>
        <a:p>
          <a:r>
            <a:rPr lang="tr-TR" dirty="0" smtClean="0"/>
            <a:t>Teolojik</a:t>
          </a:r>
          <a:endParaRPr lang="tr-TR" dirty="0"/>
        </a:p>
      </dgm:t>
    </dgm:pt>
    <dgm:pt modelId="{283BAD97-6A76-4681-B01C-E279E8CC888B}" type="parTrans" cxnId="{6E8D7D11-0138-47CD-BF86-635C758CF3C6}">
      <dgm:prSet/>
      <dgm:spPr/>
      <dgm:t>
        <a:bodyPr/>
        <a:lstStyle/>
        <a:p>
          <a:endParaRPr lang="tr-TR"/>
        </a:p>
      </dgm:t>
    </dgm:pt>
    <dgm:pt modelId="{E79B4E91-6E1A-44CB-9E05-03FA09A67FF6}" type="sibTrans" cxnId="{6E8D7D11-0138-47CD-BF86-635C758CF3C6}">
      <dgm:prSet/>
      <dgm:spPr/>
      <dgm:t>
        <a:bodyPr/>
        <a:lstStyle/>
        <a:p>
          <a:endParaRPr lang="tr-TR"/>
        </a:p>
      </dgm:t>
    </dgm:pt>
    <dgm:pt modelId="{47785FF0-2C1B-4B9A-967C-EDE2547E43DB}">
      <dgm:prSet phldrT="[Metin]"/>
      <dgm:spPr/>
      <dgm:t>
        <a:bodyPr/>
        <a:lstStyle/>
        <a:p>
          <a:r>
            <a:rPr lang="tr-TR" dirty="0" smtClean="0"/>
            <a:t>Metafizik</a:t>
          </a:r>
          <a:endParaRPr lang="tr-TR" dirty="0"/>
        </a:p>
      </dgm:t>
    </dgm:pt>
    <dgm:pt modelId="{D8EBE927-224F-42A0-8DBE-562B3185F1F9}" type="parTrans" cxnId="{D6B18B41-E0B6-4B45-B59D-F0554455CBAA}">
      <dgm:prSet/>
      <dgm:spPr/>
      <dgm:t>
        <a:bodyPr/>
        <a:lstStyle/>
        <a:p>
          <a:endParaRPr lang="tr-TR"/>
        </a:p>
      </dgm:t>
    </dgm:pt>
    <dgm:pt modelId="{CCB84505-81AA-449B-ACD5-5D05BE0EC990}" type="sibTrans" cxnId="{D6B18B41-E0B6-4B45-B59D-F0554455CBAA}">
      <dgm:prSet/>
      <dgm:spPr/>
      <dgm:t>
        <a:bodyPr/>
        <a:lstStyle/>
        <a:p>
          <a:endParaRPr lang="tr-TR"/>
        </a:p>
      </dgm:t>
    </dgm:pt>
    <dgm:pt modelId="{6B0DE623-7A5A-45E2-9449-16525BB65F5E}">
      <dgm:prSet phldrT="[Metin]"/>
      <dgm:spPr/>
      <dgm:t>
        <a:bodyPr/>
        <a:lstStyle/>
        <a:p>
          <a:r>
            <a:rPr lang="tr-TR" dirty="0" smtClean="0"/>
            <a:t>Pozitif</a:t>
          </a:r>
          <a:endParaRPr lang="tr-TR" dirty="0"/>
        </a:p>
      </dgm:t>
    </dgm:pt>
    <dgm:pt modelId="{C0643E07-49AF-402F-AA99-4F8F5C31AD62}" type="parTrans" cxnId="{16EAC6A4-001B-4F09-8008-9277DA44DCAF}">
      <dgm:prSet/>
      <dgm:spPr/>
      <dgm:t>
        <a:bodyPr/>
        <a:lstStyle/>
        <a:p>
          <a:endParaRPr lang="tr-TR"/>
        </a:p>
      </dgm:t>
    </dgm:pt>
    <dgm:pt modelId="{C968C315-C2E5-4F17-BF33-D696EE69E792}" type="sibTrans" cxnId="{16EAC6A4-001B-4F09-8008-9277DA44DCAF}">
      <dgm:prSet/>
      <dgm:spPr/>
      <dgm:t>
        <a:bodyPr/>
        <a:lstStyle/>
        <a:p>
          <a:endParaRPr lang="tr-TR"/>
        </a:p>
      </dgm:t>
    </dgm:pt>
    <dgm:pt modelId="{47A0A1F8-DA6F-4AFC-8588-0B98D38ED352}" type="pres">
      <dgm:prSet presAssocID="{64639EF6-FE70-4D75-ABC9-215B5D45883F}" presName="CompostProcess" presStyleCnt="0">
        <dgm:presLayoutVars>
          <dgm:dir/>
          <dgm:resizeHandles val="exact"/>
        </dgm:presLayoutVars>
      </dgm:prSet>
      <dgm:spPr/>
    </dgm:pt>
    <dgm:pt modelId="{45B39E74-5507-44F8-AB48-F50700767D76}" type="pres">
      <dgm:prSet presAssocID="{64639EF6-FE70-4D75-ABC9-215B5D45883F}" presName="arrow" presStyleLbl="bgShp" presStyleIdx="0" presStyleCnt="1" custLinFactNeighborX="735" custLinFactNeighborY="7656"/>
      <dgm:spPr/>
    </dgm:pt>
    <dgm:pt modelId="{4BD1351F-DC8C-460A-889F-B755D1F87F1C}" type="pres">
      <dgm:prSet presAssocID="{64639EF6-FE70-4D75-ABC9-215B5D45883F}" presName="linearProcess" presStyleCnt="0"/>
      <dgm:spPr/>
    </dgm:pt>
    <dgm:pt modelId="{291D1330-30C0-43D5-A45F-F691F600A589}" type="pres">
      <dgm:prSet presAssocID="{62D9D80C-FE03-480F-8406-25983E808166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C6B6C3A3-D4DC-4C2B-9A79-3FF84433D10B}" type="pres">
      <dgm:prSet presAssocID="{E79B4E91-6E1A-44CB-9E05-03FA09A67FF6}" presName="sibTrans" presStyleCnt="0"/>
      <dgm:spPr/>
    </dgm:pt>
    <dgm:pt modelId="{9FA60A0C-EB66-4761-BA45-CD7413783089}" type="pres">
      <dgm:prSet presAssocID="{47785FF0-2C1B-4B9A-967C-EDE2547E43DB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7C6F0557-DEF1-46D1-AF75-66BBBF7BC43A}" type="pres">
      <dgm:prSet presAssocID="{CCB84505-81AA-449B-ACD5-5D05BE0EC990}" presName="sibTrans" presStyleCnt="0"/>
      <dgm:spPr/>
    </dgm:pt>
    <dgm:pt modelId="{84580AE3-C337-4021-8FDD-18DBD7781B66}" type="pres">
      <dgm:prSet presAssocID="{6B0DE623-7A5A-45E2-9449-16525BB65F5E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16EAC6A4-001B-4F09-8008-9277DA44DCAF}" srcId="{64639EF6-FE70-4D75-ABC9-215B5D45883F}" destId="{6B0DE623-7A5A-45E2-9449-16525BB65F5E}" srcOrd="2" destOrd="0" parTransId="{C0643E07-49AF-402F-AA99-4F8F5C31AD62}" sibTransId="{C968C315-C2E5-4F17-BF33-D696EE69E792}"/>
    <dgm:cxn modelId="{5C50F0D6-1177-454E-99DA-2905C890FB6C}" type="presOf" srcId="{64639EF6-FE70-4D75-ABC9-215B5D45883F}" destId="{47A0A1F8-DA6F-4AFC-8588-0B98D38ED352}" srcOrd="0" destOrd="0" presId="urn:microsoft.com/office/officeart/2005/8/layout/hProcess9"/>
    <dgm:cxn modelId="{6E8D7D11-0138-47CD-BF86-635C758CF3C6}" srcId="{64639EF6-FE70-4D75-ABC9-215B5D45883F}" destId="{62D9D80C-FE03-480F-8406-25983E808166}" srcOrd="0" destOrd="0" parTransId="{283BAD97-6A76-4681-B01C-E279E8CC888B}" sibTransId="{E79B4E91-6E1A-44CB-9E05-03FA09A67FF6}"/>
    <dgm:cxn modelId="{D6B18B41-E0B6-4B45-B59D-F0554455CBAA}" srcId="{64639EF6-FE70-4D75-ABC9-215B5D45883F}" destId="{47785FF0-2C1B-4B9A-967C-EDE2547E43DB}" srcOrd="1" destOrd="0" parTransId="{D8EBE927-224F-42A0-8DBE-562B3185F1F9}" sibTransId="{CCB84505-81AA-449B-ACD5-5D05BE0EC990}"/>
    <dgm:cxn modelId="{65CF5918-25AD-4038-A60E-BE2BF4A7FCEF}" type="presOf" srcId="{62D9D80C-FE03-480F-8406-25983E808166}" destId="{291D1330-30C0-43D5-A45F-F691F600A589}" srcOrd="0" destOrd="0" presId="urn:microsoft.com/office/officeart/2005/8/layout/hProcess9"/>
    <dgm:cxn modelId="{B5766134-CEBC-41C9-9FFF-F32BB4018940}" type="presOf" srcId="{6B0DE623-7A5A-45E2-9449-16525BB65F5E}" destId="{84580AE3-C337-4021-8FDD-18DBD7781B66}" srcOrd="0" destOrd="0" presId="urn:microsoft.com/office/officeart/2005/8/layout/hProcess9"/>
    <dgm:cxn modelId="{83EA6BB2-7D3E-4034-8965-893913F203C1}" type="presOf" srcId="{47785FF0-2C1B-4B9A-967C-EDE2547E43DB}" destId="{9FA60A0C-EB66-4761-BA45-CD7413783089}" srcOrd="0" destOrd="0" presId="urn:microsoft.com/office/officeart/2005/8/layout/hProcess9"/>
    <dgm:cxn modelId="{BCD0053B-892A-4A8B-8985-1DDFCD0256D0}" type="presParOf" srcId="{47A0A1F8-DA6F-4AFC-8588-0B98D38ED352}" destId="{45B39E74-5507-44F8-AB48-F50700767D76}" srcOrd="0" destOrd="0" presId="urn:microsoft.com/office/officeart/2005/8/layout/hProcess9"/>
    <dgm:cxn modelId="{D85C5607-30F2-4A65-AB07-2E857D3725CE}" type="presParOf" srcId="{47A0A1F8-DA6F-4AFC-8588-0B98D38ED352}" destId="{4BD1351F-DC8C-460A-889F-B755D1F87F1C}" srcOrd="1" destOrd="0" presId="urn:microsoft.com/office/officeart/2005/8/layout/hProcess9"/>
    <dgm:cxn modelId="{704C3CDC-AAD0-403F-8D10-B7A86572293B}" type="presParOf" srcId="{4BD1351F-DC8C-460A-889F-B755D1F87F1C}" destId="{291D1330-30C0-43D5-A45F-F691F600A589}" srcOrd="0" destOrd="0" presId="urn:microsoft.com/office/officeart/2005/8/layout/hProcess9"/>
    <dgm:cxn modelId="{56170C9B-E44C-4EE4-95D6-E0305D5ACC0C}" type="presParOf" srcId="{4BD1351F-DC8C-460A-889F-B755D1F87F1C}" destId="{C6B6C3A3-D4DC-4C2B-9A79-3FF84433D10B}" srcOrd="1" destOrd="0" presId="urn:microsoft.com/office/officeart/2005/8/layout/hProcess9"/>
    <dgm:cxn modelId="{9F8675AE-6EAB-4844-9944-56515A67F333}" type="presParOf" srcId="{4BD1351F-DC8C-460A-889F-B755D1F87F1C}" destId="{9FA60A0C-EB66-4761-BA45-CD7413783089}" srcOrd="2" destOrd="0" presId="urn:microsoft.com/office/officeart/2005/8/layout/hProcess9"/>
    <dgm:cxn modelId="{9F4F3378-CE13-45AC-B486-5A1CA457936D}" type="presParOf" srcId="{4BD1351F-DC8C-460A-889F-B755D1F87F1C}" destId="{7C6F0557-DEF1-46D1-AF75-66BBBF7BC43A}" srcOrd="3" destOrd="0" presId="urn:microsoft.com/office/officeart/2005/8/layout/hProcess9"/>
    <dgm:cxn modelId="{A64C3680-66EB-49DE-B1F1-6138559E5984}" type="presParOf" srcId="{4BD1351F-DC8C-460A-889F-B755D1F87F1C}" destId="{84580AE3-C337-4021-8FDD-18DBD7781B66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B39E74-5507-44F8-AB48-F50700767D76}">
      <dsp:nvSpPr>
        <dsp:cNvPr id="0" name=""/>
        <dsp:cNvSpPr/>
      </dsp:nvSpPr>
      <dsp:spPr>
        <a:xfrm>
          <a:off x="990569" y="0"/>
          <a:ext cx="10363200" cy="8128000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400500" extrusionH="63500" contourW="12700" prstMaterial="matte">
          <a:contourClr>
            <a:schemeClr val="lt1">
              <a:tint val="5000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1D1330-30C0-43D5-A45F-F691F600A589}">
      <dsp:nvSpPr>
        <dsp:cNvPr id="0" name=""/>
        <dsp:cNvSpPr/>
      </dsp:nvSpPr>
      <dsp:spPr>
        <a:xfrm>
          <a:off x="38099" y="2438399"/>
          <a:ext cx="3657600" cy="3251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0" tIns="228600" rIns="228600" bIns="228600" numCol="1" spcCol="1270" anchor="ctr" anchorCtr="0">
          <a:noAutofit/>
        </a:bodyPr>
        <a:lstStyle/>
        <a:p>
          <a:pPr lvl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6000" kern="1200" dirty="0" smtClean="0"/>
            <a:t>Teolojik</a:t>
          </a:r>
          <a:endParaRPr lang="tr-TR" sz="6000" kern="1200" dirty="0"/>
        </a:p>
      </dsp:txBody>
      <dsp:txXfrm>
        <a:off x="196810" y="2597110"/>
        <a:ext cx="3340178" cy="2933778"/>
      </dsp:txXfrm>
    </dsp:sp>
    <dsp:sp modelId="{9FA60A0C-EB66-4761-BA45-CD7413783089}">
      <dsp:nvSpPr>
        <dsp:cNvPr id="0" name=""/>
        <dsp:cNvSpPr/>
      </dsp:nvSpPr>
      <dsp:spPr>
        <a:xfrm>
          <a:off x="4267200" y="2438399"/>
          <a:ext cx="3657600" cy="3251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0" tIns="228600" rIns="228600" bIns="228600" numCol="1" spcCol="1270" anchor="ctr" anchorCtr="0">
          <a:noAutofit/>
        </a:bodyPr>
        <a:lstStyle/>
        <a:p>
          <a:pPr lvl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6000" kern="1200" dirty="0" smtClean="0"/>
            <a:t>Metafizik</a:t>
          </a:r>
          <a:endParaRPr lang="tr-TR" sz="6000" kern="1200" dirty="0"/>
        </a:p>
      </dsp:txBody>
      <dsp:txXfrm>
        <a:off x="4425911" y="2597110"/>
        <a:ext cx="3340178" cy="2933778"/>
      </dsp:txXfrm>
    </dsp:sp>
    <dsp:sp modelId="{84580AE3-C337-4021-8FDD-18DBD7781B66}">
      <dsp:nvSpPr>
        <dsp:cNvPr id="0" name=""/>
        <dsp:cNvSpPr/>
      </dsp:nvSpPr>
      <dsp:spPr>
        <a:xfrm>
          <a:off x="8496300" y="2438399"/>
          <a:ext cx="3657600" cy="3251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0" tIns="228600" rIns="228600" bIns="228600" numCol="1" spcCol="1270" anchor="ctr" anchorCtr="0">
          <a:noAutofit/>
        </a:bodyPr>
        <a:lstStyle/>
        <a:p>
          <a:pPr lvl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6000" kern="1200" dirty="0" smtClean="0"/>
            <a:t>Pozitif</a:t>
          </a:r>
          <a:endParaRPr lang="tr-TR" sz="6000" kern="1200" dirty="0"/>
        </a:p>
      </dsp:txBody>
      <dsp:txXfrm>
        <a:off x="8655011" y="2597110"/>
        <a:ext cx="3340178" cy="293377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B39E74-5507-44F8-AB48-F50700767D76}">
      <dsp:nvSpPr>
        <dsp:cNvPr id="0" name=""/>
        <dsp:cNvSpPr/>
      </dsp:nvSpPr>
      <dsp:spPr>
        <a:xfrm>
          <a:off x="990569" y="0"/>
          <a:ext cx="10363200" cy="8128000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400500" extrusionH="63500" contourW="12700" prstMaterial="matte">
          <a:contourClr>
            <a:schemeClr val="lt1">
              <a:tint val="5000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1D1330-30C0-43D5-A45F-F691F600A589}">
      <dsp:nvSpPr>
        <dsp:cNvPr id="0" name=""/>
        <dsp:cNvSpPr/>
      </dsp:nvSpPr>
      <dsp:spPr>
        <a:xfrm>
          <a:off x="38099" y="2438399"/>
          <a:ext cx="3657600" cy="3251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0" tIns="228600" rIns="228600" bIns="228600" numCol="1" spcCol="1270" anchor="ctr" anchorCtr="0">
          <a:noAutofit/>
        </a:bodyPr>
        <a:lstStyle/>
        <a:p>
          <a:pPr lvl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6000" kern="1200" dirty="0" smtClean="0"/>
            <a:t>Teolojik</a:t>
          </a:r>
          <a:endParaRPr lang="tr-TR" sz="6000" kern="1200" dirty="0"/>
        </a:p>
      </dsp:txBody>
      <dsp:txXfrm>
        <a:off x="196810" y="2597110"/>
        <a:ext cx="3340178" cy="2933778"/>
      </dsp:txXfrm>
    </dsp:sp>
    <dsp:sp modelId="{9FA60A0C-EB66-4761-BA45-CD7413783089}">
      <dsp:nvSpPr>
        <dsp:cNvPr id="0" name=""/>
        <dsp:cNvSpPr/>
      </dsp:nvSpPr>
      <dsp:spPr>
        <a:xfrm>
          <a:off x="4267200" y="2438399"/>
          <a:ext cx="3657600" cy="3251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0" tIns="228600" rIns="228600" bIns="228600" numCol="1" spcCol="1270" anchor="ctr" anchorCtr="0">
          <a:noAutofit/>
        </a:bodyPr>
        <a:lstStyle/>
        <a:p>
          <a:pPr lvl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6000" kern="1200" dirty="0" smtClean="0"/>
            <a:t>Metafizik</a:t>
          </a:r>
          <a:endParaRPr lang="tr-TR" sz="6000" kern="1200" dirty="0"/>
        </a:p>
      </dsp:txBody>
      <dsp:txXfrm>
        <a:off x="4425911" y="2597110"/>
        <a:ext cx="3340178" cy="2933778"/>
      </dsp:txXfrm>
    </dsp:sp>
    <dsp:sp modelId="{84580AE3-C337-4021-8FDD-18DBD7781B66}">
      <dsp:nvSpPr>
        <dsp:cNvPr id="0" name=""/>
        <dsp:cNvSpPr/>
      </dsp:nvSpPr>
      <dsp:spPr>
        <a:xfrm>
          <a:off x="8496300" y="2438399"/>
          <a:ext cx="3657600" cy="3251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0" tIns="228600" rIns="228600" bIns="228600" numCol="1" spcCol="1270" anchor="ctr" anchorCtr="0">
          <a:noAutofit/>
        </a:bodyPr>
        <a:lstStyle/>
        <a:p>
          <a:pPr lvl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6000" kern="1200" dirty="0" smtClean="0"/>
            <a:t>Pozitif</a:t>
          </a:r>
          <a:endParaRPr lang="tr-TR" sz="6000" kern="1200" dirty="0"/>
        </a:p>
      </dsp:txBody>
      <dsp:txXfrm>
        <a:off x="8655011" y="2597110"/>
        <a:ext cx="3340178" cy="29337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5" Type="http://schemas.openxmlformats.org/officeDocument/2006/relationships/image" Target="../media/image15.png"/><Relationship Id="rId4" Type="http://schemas.openxmlformats.org/officeDocument/2006/relationships/image" Target="../media/image1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5.png"/><Relationship Id="rId4" Type="http://schemas.openxmlformats.org/officeDocument/2006/relationships/image" Target="../media/image5.svg"/><Relationship Id="rId9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4319139" flipH="1">
            <a:off x="1717312" y="-2532663"/>
            <a:ext cx="14853376" cy="15352326"/>
          </a:xfrm>
          <a:custGeom>
            <a:avLst/>
            <a:gdLst/>
            <a:ahLst/>
            <a:cxnLst/>
            <a:rect l="l" t="t" r="r" b="b"/>
            <a:pathLst>
              <a:path w="14853376" h="15352326">
                <a:moveTo>
                  <a:pt x="14853376" y="0"/>
                </a:moveTo>
                <a:lnTo>
                  <a:pt x="0" y="0"/>
                </a:lnTo>
                <a:lnTo>
                  <a:pt x="0" y="15352326"/>
                </a:lnTo>
                <a:lnTo>
                  <a:pt x="14853376" y="15352326"/>
                </a:lnTo>
                <a:lnTo>
                  <a:pt x="14853376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AutoShape 3"/>
          <p:cNvSpPr/>
          <p:nvPr/>
        </p:nvSpPr>
        <p:spPr>
          <a:xfrm rot="1008">
            <a:off x="1028700" y="7129449"/>
            <a:ext cx="16230601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Freeform 4"/>
          <p:cNvSpPr/>
          <p:nvPr/>
        </p:nvSpPr>
        <p:spPr>
          <a:xfrm>
            <a:off x="8353421" y="8622030"/>
            <a:ext cx="1581157" cy="1581157"/>
          </a:xfrm>
          <a:custGeom>
            <a:avLst/>
            <a:gdLst/>
            <a:ahLst/>
            <a:cxnLst/>
            <a:rect l="l" t="t" r="r" b="b"/>
            <a:pathLst>
              <a:path w="1581157" h="1581157">
                <a:moveTo>
                  <a:pt x="0" y="0"/>
                </a:moveTo>
                <a:lnTo>
                  <a:pt x="1581158" y="0"/>
                </a:lnTo>
                <a:lnTo>
                  <a:pt x="1581158" y="1581157"/>
                </a:lnTo>
                <a:lnTo>
                  <a:pt x="0" y="15811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028699" y="1706223"/>
            <a:ext cx="14540532" cy="5191119"/>
            <a:chOff x="0" y="0"/>
            <a:chExt cx="19387375" cy="6921492"/>
          </a:xfrm>
        </p:grpSpPr>
        <p:sp>
          <p:nvSpPr>
            <p:cNvPr id="6" name="TextBox 6"/>
            <p:cNvSpPr txBox="1"/>
            <p:nvPr/>
          </p:nvSpPr>
          <p:spPr>
            <a:xfrm>
              <a:off x="0" y="-9525"/>
              <a:ext cx="19387375" cy="56991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6800"/>
                </a:lnSpc>
              </a:pPr>
              <a:r>
                <a:rPr lang="en-US" sz="14000" b="1">
                  <a:solidFill>
                    <a:srgbClr val="000000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Bilim? </a:t>
              </a:r>
            </a:p>
            <a:p>
              <a:pPr algn="l">
                <a:lnSpc>
                  <a:spcPts val="16800"/>
                </a:lnSpc>
              </a:pPr>
              <a:r>
                <a:rPr lang="en-US" sz="14000" b="1">
                  <a:solidFill>
                    <a:srgbClr val="000000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Ne Biliyoruz?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6245217"/>
              <a:ext cx="19387375" cy="6762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00"/>
                </a:lnSpc>
              </a:pPr>
              <a:r>
                <a:rPr lang="en-US" sz="3000">
                  <a:solidFill>
                    <a:srgbClr val="000000"/>
                  </a:solidFill>
                  <a:latin typeface="DM Sans"/>
                  <a:ea typeface="DM Sans"/>
                  <a:cs typeface="DM Sans"/>
                  <a:sym typeface="DM Sans"/>
                </a:rPr>
                <a:t>Bilim ve Araştırma Etiği</a:t>
              </a:r>
            </a:p>
          </p:txBody>
        </p:sp>
      </p:grpSp>
      <p:sp>
        <p:nvSpPr>
          <p:cNvPr id="8" name="Freeform 8"/>
          <p:cNvSpPr/>
          <p:nvPr/>
        </p:nvSpPr>
        <p:spPr>
          <a:xfrm>
            <a:off x="0" y="0"/>
            <a:ext cx="18288000" cy="1504007"/>
          </a:xfrm>
          <a:custGeom>
            <a:avLst/>
            <a:gdLst/>
            <a:ahLst/>
            <a:cxnLst/>
            <a:rect l="l" t="t" r="r" b="b"/>
            <a:pathLst>
              <a:path w="18288000" h="1504007">
                <a:moveTo>
                  <a:pt x="0" y="0"/>
                </a:moveTo>
                <a:lnTo>
                  <a:pt x="18288000" y="0"/>
                </a:lnTo>
                <a:lnTo>
                  <a:pt x="18288000" y="1504007"/>
                </a:lnTo>
                <a:lnTo>
                  <a:pt x="0" y="150400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63" r="-363" b="-14312"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7602456" y="8098155"/>
            <a:ext cx="7686457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Dr. Serhat YAŞAR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4780159">
            <a:off x="623981" y="-2244630"/>
            <a:ext cx="15529570" cy="15335451"/>
          </a:xfrm>
          <a:custGeom>
            <a:avLst/>
            <a:gdLst/>
            <a:ahLst/>
            <a:cxnLst/>
            <a:rect l="l" t="t" r="r" b="b"/>
            <a:pathLst>
              <a:path w="15529570" h="15335451">
                <a:moveTo>
                  <a:pt x="0" y="0"/>
                </a:moveTo>
                <a:lnTo>
                  <a:pt x="15529570" y="0"/>
                </a:lnTo>
                <a:lnTo>
                  <a:pt x="15529570" y="15335451"/>
                </a:lnTo>
                <a:lnTo>
                  <a:pt x="0" y="1533545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1480134" y="3426383"/>
            <a:ext cx="15327731" cy="4762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TextBox 4"/>
          <p:cNvSpPr txBox="1"/>
          <p:nvPr/>
        </p:nvSpPr>
        <p:spPr>
          <a:xfrm>
            <a:off x="4883179" y="1187402"/>
            <a:ext cx="7011174" cy="9852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32"/>
              </a:lnSpc>
            </a:pPr>
            <a:r>
              <a:rPr lang="en-US" sz="7200">
                <a:solidFill>
                  <a:srgbClr val="5CE1E6"/>
                </a:solidFill>
                <a:latin typeface="Lexend Deca"/>
                <a:ea typeface="Lexend Deca"/>
                <a:cs typeface="Lexend Deca"/>
                <a:sym typeface="Lexend Deca"/>
              </a:rPr>
              <a:t>Teşekkürler...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4161565" y="6328389"/>
            <a:ext cx="1000336" cy="1000336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61E1E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12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4458998" y="6550361"/>
            <a:ext cx="405471" cy="556392"/>
          </a:xfrm>
          <a:custGeom>
            <a:avLst/>
            <a:gdLst/>
            <a:ahLst/>
            <a:cxnLst/>
            <a:rect l="l" t="t" r="r" b="b"/>
            <a:pathLst>
              <a:path w="405471" h="556392">
                <a:moveTo>
                  <a:pt x="0" y="0"/>
                </a:moveTo>
                <a:lnTo>
                  <a:pt x="405471" y="0"/>
                </a:lnTo>
                <a:lnTo>
                  <a:pt x="405471" y="556392"/>
                </a:lnTo>
                <a:lnTo>
                  <a:pt x="0" y="5563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4161565" y="7644241"/>
            <a:ext cx="1000336" cy="1000336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61E1E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12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4161565" y="8796820"/>
            <a:ext cx="922960" cy="922960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61E1E"/>
            </a:solidFill>
            <a:ln cap="sq">
              <a:noFill/>
              <a:prstDash val="solid"/>
              <a:miter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120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4406667" y="7980239"/>
            <a:ext cx="504855" cy="324943"/>
          </a:xfrm>
          <a:custGeom>
            <a:avLst/>
            <a:gdLst/>
            <a:ahLst/>
            <a:cxnLst/>
            <a:rect l="l" t="t" r="r" b="b"/>
            <a:pathLst>
              <a:path w="504855" h="324943">
                <a:moveTo>
                  <a:pt x="0" y="0"/>
                </a:moveTo>
                <a:lnTo>
                  <a:pt x="504855" y="0"/>
                </a:lnTo>
                <a:lnTo>
                  <a:pt x="504855" y="324942"/>
                </a:lnTo>
                <a:lnTo>
                  <a:pt x="0" y="32494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4411577" y="8986749"/>
            <a:ext cx="380172" cy="543103"/>
          </a:xfrm>
          <a:custGeom>
            <a:avLst/>
            <a:gdLst/>
            <a:ahLst/>
            <a:cxnLst/>
            <a:rect l="l" t="t" r="r" b="b"/>
            <a:pathLst>
              <a:path w="380172" h="543103">
                <a:moveTo>
                  <a:pt x="0" y="0"/>
                </a:moveTo>
                <a:lnTo>
                  <a:pt x="380172" y="0"/>
                </a:lnTo>
                <a:lnTo>
                  <a:pt x="380172" y="543102"/>
                </a:lnTo>
                <a:lnTo>
                  <a:pt x="0" y="5431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5867400" y="6496525"/>
            <a:ext cx="2002818" cy="6985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00"/>
              </a:lnSpc>
              <a:spcBef>
                <a:spcPct val="0"/>
              </a:spcBef>
            </a:pPr>
            <a:r>
              <a:rPr lang="en-US" sz="5000" dirty="0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21026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5921982" y="7606681"/>
            <a:ext cx="7336818" cy="6985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00"/>
              </a:lnSpc>
              <a:spcBef>
                <a:spcPct val="0"/>
              </a:spcBef>
            </a:pPr>
            <a:r>
              <a:rPr lang="en-US" sz="5000" dirty="0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syasar@nevsehir.edu.tr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5638800" y="8853970"/>
            <a:ext cx="4784706" cy="6985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00"/>
              </a:lnSpc>
              <a:spcBef>
                <a:spcPct val="0"/>
              </a:spcBef>
            </a:pPr>
            <a:r>
              <a:rPr lang="en-US" sz="5000" dirty="0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2. Kat No:234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048134" flipH="1">
            <a:off x="1437231" y="-3122517"/>
            <a:ext cx="15136400" cy="15644858"/>
          </a:xfrm>
          <a:custGeom>
            <a:avLst/>
            <a:gdLst/>
            <a:ahLst/>
            <a:cxnLst/>
            <a:rect l="l" t="t" r="r" b="b"/>
            <a:pathLst>
              <a:path w="15136400" h="15644858">
                <a:moveTo>
                  <a:pt x="15136400" y="0"/>
                </a:moveTo>
                <a:lnTo>
                  <a:pt x="0" y="0"/>
                </a:lnTo>
                <a:lnTo>
                  <a:pt x="0" y="15644858"/>
                </a:lnTo>
                <a:lnTo>
                  <a:pt x="15136400" y="15644858"/>
                </a:lnTo>
                <a:lnTo>
                  <a:pt x="1513640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AutoShape 3"/>
          <p:cNvSpPr/>
          <p:nvPr/>
        </p:nvSpPr>
        <p:spPr>
          <a:xfrm rot="1008">
            <a:off x="1028698" y="3639800"/>
            <a:ext cx="16230601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4" name="Group 4"/>
          <p:cNvGrpSpPr/>
          <p:nvPr/>
        </p:nvGrpSpPr>
        <p:grpSpPr>
          <a:xfrm>
            <a:off x="7250998" y="4765778"/>
            <a:ext cx="3786004" cy="3741724"/>
            <a:chOff x="0" y="0"/>
            <a:chExt cx="5048005" cy="4988965"/>
          </a:xfrm>
        </p:grpSpPr>
        <p:sp>
          <p:nvSpPr>
            <p:cNvPr id="5" name="TextBox 5"/>
            <p:cNvSpPr txBox="1"/>
            <p:nvPr/>
          </p:nvSpPr>
          <p:spPr>
            <a:xfrm>
              <a:off x="0" y="1922623"/>
              <a:ext cx="5048005" cy="14319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00"/>
                </a:lnSpc>
              </a:pPr>
              <a:r>
                <a:rPr lang="en-US" sz="3500" b="1">
                  <a:solidFill>
                    <a:srgbClr val="000000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Hipotezinizi buraya yazın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3857606"/>
              <a:ext cx="5048005" cy="11313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499"/>
                </a:lnSpc>
              </a:pPr>
              <a:r>
                <a:rPr lang="en-US" sz="2499">
                  <a:solidFill>
                    <a:srgbClr val="000000"/>
                  </a:solidFill>
                  <a:latin typeface="DM Sans"/>
                  <a:ea typeface="DM Sans"/>
                  <a:cs typeface="DM Sans"/>
                  <a:sym typeface="DM Sans"/>
                </a:rPr>
                <a:t>Önerilen hipotezinizi kısaca detaylandırın.</a:t>
              </a:r>
            </a:p>
          </p:txBody>
        </p:sp>
        <p:sp>
          <p:nvSpPr>
            <p:cNvPr id="7" name="Freeform 7"/>
            <p:cNvSpPr/>
            <p:nvPr/>
          </p:nvSpPr>
          <p:spPr>
            <a:xfrm>
              <a:off x="0" y="0"/>
              <a:ext cx="1189356" cy="1185031"/>
            </a:xfrm>
            <a:custGeom>
              <a:avLst/>
              <a:gdLst/>
              <a:ahLst/>
              <a:cxnLst/>
              <a:rect l="l" t="t" r="r" b="b"/>
              <a:pathLst>
                <a:path w="1189356" h="1185031">
                  <a:moveTo>
                    <a:pt x="0" y="0"/>
                  </a:moveTo>
                  <a:lnTo>
                    <a:pt x="1189356" y="0"/>
                  </a:lnTo>
                  <a:lnTo>
                    <a:pt x="1189356" y="1185031"/>
                  </a:lnTo>
                  <a:lnTo>
                    <a:pt x="0" y="11850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13473297" y="4822949"/>
            <a:ext cx="3786004" cy="3684553"/>
            <a:chOff x="0" y="0"/>
            <a:chExt cx="5048005" cy="4912738"/>
          </a:xfrm>
        </p:grpSpPr>
        <p:sp>
          <p:nvSpPr>
            <p:cNvPr id="9" name="TextBox 9"/>
            <p:cNvSpPr txBox="1"/>
            <p:nvPr/>
          </p:nvSpPr>
          <p:spPr>
            <a:xfrm>
              <a:off x="0" y="1846396"/>
              <a:ext cx="5048005" cy="14319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00"/>
                </a:lnSpc>
              </a:pPr>
              <a:r>
                <a:rPr lang="en-US" sz="3500" b="1">
                  <a:solidFill>
                    <a:srgbClr val="000000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Hipotezinizi buraya yazın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3781379"/>
              <a:ext cx="5048005" cy="11313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499"/>
                </a:lnSpc>
              </a:pPr>
              <a:r>
                <a:rPr lang="en-US" sz="2499">
                  <a:solidFill>
                    <a:srgbClr val="000000"/>
                  </a:solidFill>
                  <a:latin typeface="DM Sans"/>
                  <a:ea typeface="DM Sans"/>
                  <a:cs typeface="DM Sans"/>
                  <a:sym typeface="DM Sans"/>
                </a:rPr>
                <a:t>Önerilen hipotezinizi kısaca detaylandırın.</a:t>
              </a:r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1395374" cy="1032577"/>
            </a:xfrm>
            <a:custGeom>
              <a:avLst/>
              <a:gdLst/>
              <a:ahLst/>
              <a:cxnLst/>
              <a:rect l="l" t="t" r="r" b="b"/>
              <a:pathLst>
                <a:path w="1395374" h="1032577">
                  <a:moveTo>
                    <a:pt x="0" y="0"/>
                  </a:moveTo>
                  <a:lnTo>
                    <a:pt x="1395374" y="0"/>
                  </a:lnTo>
                  <a:lnTo>
                    <a:pt x="1395374" y="1032577"/>
                  </a:lnTo>
                  <a:lnTo>
                    <a:pt x="0" y="10325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2" name="Group 12"/>
          <p:cNvGrpSpPr/>
          <p:nvPr/>
        </p:nvGrpSpPr>
        <p:grpSpPr>
          <a:xfrm>
            <a:off x="1028699" y="4699912"/>
            <a:ext cx="3786004" cy="3807590"/>
            <a:chOff x="0" y="0"/>
            <a:chExt cx="5048005" cy="5076787"/>
          </a:xfrm>
        </p:grpSpPr>
        <p:sp>
          <p:nvSpPr>
            <p:cNvPr id="13" name="TextBox 13"/>
            <p:cNvSpPr txBox="1"/>
            <p:nvPr/>
          </p:nvSpPr>
          <p:spPr>
            <a:xfrm>
              <a:off x="0" y="2010445"/>
              <a:ext cx="5048005" cy="14319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00"/>
                </a:lnSpc>
              </a:pPr>
              <a:r>
                <a:rPr lang="en-US" sz="3500" b="1">
                  <a:solidFill>
                    <a:srgbClr val="000000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Hipotezinizi buraya yazın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3945428"/>
              <a:ext cx="5048005" cy="11313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499"/>
                </a:lnSpc>
              </a:pPr>
              <a:r>
                <a:rPr lang="en-US" sz="2499">
                  <a:solidFill>
                    <a:srgbClr val="000000"/>
                  </a:solidFill>
                  <a:latin typeface="DM Sans"/>
                  <a:ea typeface="DM Sans"/>
                  <a:cs typeface="DM Sans"/>
                  <a:sym typeface="DM Sans"/>
                </a:rPr>
                <a:t>Önerilen hipotezinizi kısaca detaylandırın.</a:t>
              </a:r>
            </a:p>
          </p:txBody>
        </p:sp>
        <p:sp>
          <p:nvSpPr>
            <p:cNvPr id="15" name="Freeform 15"/>
            <p:cNvSpPr/>
            <p:nvPr/>
          </p:nvSpPr>
          <p:spPr>
            <a:xfrm>
              <a:off x="2" y="0"/>
              <a:ext cx="1083592" cy="1360675"/>
            </a:xfrm>
            <a:custGeom>
              <a:avLst/>
              <a:gdLst/>
              <a:ahLst/>
              <a:cxnLst/>
              <a:rect l="l" t="t" r="r" b="b"/>
              <a:pathLst>
                <a:path w="1083592" h="1360675">
                  <a:moveTo>
                    <a:pt x="0" y="0"/>
                  </a:moveTo>
                  <a:lnTo>
                    <a:pt x="1083592" y="0"/>
                  </a:lnTo>
                  <a:lnTo>
                    <a:pt x="1083592" y="1360675"/>
                  </a:lnTo>
                  <a:lnTo>
                    <a:pt x="0" y="1360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6" name="Freeform 16"/>
          <p:cNvSpPr/>
          <p:nvPr/>
        </p:nvSpPr>
        <p:spPr>
          <a:xfrm>
            <a:off x="0" y="3642181"/>
            <a:ext cx="18288000" cy="6640057"/>
          </a:xfrm>
          <a:custGeom>
            <a:avLst/>
            <a:gdLst/>
            <a:ahLst/>
            <a:cxnLst/>
            <a:rect l="l" t="t" r="r" b="b"/>
            <a:pathLst>
              <a:path w="18288000" h="6640057">
                <a:moveTo>
                  <a:pt x="0" y="0"/>
                </a:moveTo>
                <a:lnTo>
                  <a:pt x="18288000" y="0"/>
                </a:lnTo>
                <a:lnTo>
                  <a:pt x="18288000" y="6640057"/>
                </a:lnTo>
                <a:lnTo>
                  <a:pt x="0" y="664005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22284" b="-22284"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7752688" y="5399312"/>
            <a:ext cx="9582961" cy="3230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13"/>
              </a:lnSpc>
            </a:pPr>
            <a:r>
              <a:rPr lang="en-US" sz="7937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rPr>
              <a:t>Nereden Geliyoruz?</a:t>
            </a:r>
          </a:p>
          <a:p>
            <a:pPr algn="ctr">
              <a:lnSpc>
                <a:spcPts val="8413"/>
              </a:lnSpc>
            </a:pPr>
            <a:r>
              <a:rPr lang="en-US" sz="7937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rPr>
              <a:t>Biz kimiz?</a:t>
            </a:r>
          </a:p>
          <a:p>
            <a:pPr algn="ctr">
              <a:lnSpc>
                <a:spcPts val="8413"/>
              </a:lnSpc>
              <a:spcBef>
                <a:spcPct val="0"/>
              </a:spcBef>
            </a:pPr>
            <a:r>
              <a:rPr lang="en-US" sz="7937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rPr>
              <a:t>Hayatın anlamı ne?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28699" y="1208088"/>
            <a:ext cx="7976732" cy="1381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800"/>
              </a:lnSpc>
              <a:spcBef>
                <a:spcPct val="0"/>
              </a:spcBef>
            </a:pPr>
            <a:r>
              <a:rPr lang="en-US" sz="9000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Hipotez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048134" flipH="1">
            <a:off x="2014210" y="-2985758"/>
            <a:ext cx="15136400" cy="15644858"/>
          </a:xfrm>
          <a:custGeom>
            <a:avLst/>
            <a:gdLst/>
            <a:ahLst/>
            <a:cxnLst/>
            <a:rect l="l" t="t" r="r" b="b"/>
            <a:pathLst>
              <a:path w="15136400" h="15644858">
                <a:moveTo>
                  <a:pt x="15136400" y="0"/>
                </a:moveTo>
                <a:lnTo>
                  <a:pt x="0" y="0"/>
                </a:lnTo>
                <a:lnTo>
                  <a:pt x="0" y="15644858"/>
                </a:lnTo>
                <a:lnTo>
                  <a:pt x="15136400" y="15644858"/>
                </a:lnTo>
                <a:lnTo>
                  <a:pt x="1513640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AutoShape 3"/>
          <p:cNvSpPr/>
          <p:nvPr/>
        </p:nvSpPr>
        <p:spPr>
          <a:xfrm rot="1008">
            <a:off x="1028698" y="3639800"/>
            <a:ext cx="16230601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Freeform 4"/>
          <p:cNvSpPr/>
          <p:nvPr/>
        </p:nvSpPr>
        <p:spPr>
          <a:xfrm>
            <a:off x="3299774" y="3831685"/>
            <a:ext cx="12565272" cy="6326187"/>
          </a:xfrm>
          <a:custGeom>
            <a:avLst/>
            <a:gdLst/>
            <a:ahLst/>
            <a:cxnLst/>
            <a:rect l="l" t="t" r="r" b="b"/>
            <a:pathLst>
              <a:path w="12565272" h="6326187">
                <a:moveTo>
                  <a:pt x="0" y="0"/>
                </a:moveTo>
                <a:lnTo>
                  <a:pt x="12565272" y="0"/>
                </a:lnTo>
                <a:lnTo>
                  <a:pt x="12565272" y="6326188"/>
                </a:lnTo>
                <a:lnTo>
                  <a:pt x="0" y="63261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11725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028699" y="1208088"/>
            <a:ext cx="7976732" cy="2752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800"/>
              </a:lnSpc>
              <a:spcBef>
                <a:spcPct val="0"/>
              </a:spcBef>
            </a:pPr>
            <a:r>
              <a:rPr lang="en-US" sz="9000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Prometheus Problemi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048134" flipH="1">
            <a:off x="2014210" y="-2985758"/>
            <a:ext cx="15136400" cy="15644858"/>
          </a:xfrm>
          <a:custGeom>
            <a:avLst/>
            <a:gdLst/>
            <a:ahLst/>
            <a:cxnLst/>
            <a:rect l="l" t="t" r="r" b="b"/>
            <a:pathLst>
              <a:path w="15136400" h="15644858">
                <a:moveTo>
                  <a:pt x="15136400" y="0"/>
                </a:moveTo>
                <a:lnTo>
                  <a:pt x="0" y="0"/>
                </a:lnTo>
                <a:lnTo>
                  <a:pt x="0" y="15644858"/>
                </a:lnTo>
                <a:lnTo>
                  <a:pt x="15136400" y="15644858"/>
                </a:lnTo>
                <a:lnTo>
                  <a:pt x="1513640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AutoShape 3"/>
          <p:cNvSpPr/>
          <p:nvPr/>
        </p:nvSpPr>
        <p:spPr>
          <a:xfrm rot="1008">
            <a:off x="1028698" y="3639800"/>
            <a:ext cx="16230601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Freeform 4"/>
          <p:cNvSpPr/>
          <p:nvPr/>
        </p:nvSpPr>
        <p:spPr>
          <a:xfrm>
            <a:off x="2714626" y="3646943"/>
            <a:ext cx="13735568" cy="6640057"/>
          </a:xfrm>
          <a:custGeom>
            <a:avLst/>
            <a:gdLst/>
            <a:ahLst/>
            <a:cxnLst/>
            <a:rect l="l" t="t" r="r" b="b"/>
            <a:pathLst>
              <a:path w="13735568" h="6640057">
                <a:moveTo>
                  <a:pt x="0" y="0"/>
                </a:moveTo>
                <a:lnTo>
                  <a:pt x="13735568" y="0"/>
                </a:lnTo>
                <a:lnTo>
                  <a:pt x="13735568" y="6640057"/>
                </a:lnTo>
                <a:lnTo>
                  <a:pt x="0" y="66400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028699" y="1208088"/>
            <a:ext cx="7976732" cy="1381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800"/>
              </a:lnSpc>
              <a:spcBef>
                <a:spcPct val="0"/>
              </a:spcBef>
            </a:pPr>
            <a:r>
              <a:rPr lang="en-US" sz="9000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Bilgi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048134" flipH="1">
            <a:off x="2448728" y="-2985758"/>
            <a:ext cx="15136400" cy="15644858"/>
          </a:xfrm>
          <a:custGeom>
            <a:avLst/>
            <a:gdLst/>
            <a:ahLst/>
            <a:cxnLst/>
            <a:rect l="l" t="t" r="r" b="b"/>
            <a:pathLst>
              <a:path w="15136400" h="15644858">
                <a:moveTo>
                  <a:pt x="15136401" y="0"/>
                </a:moveTo>
                <a:lnTo>
                  <a:pt x="0" y="0"/>
                </a:lnTo>
                <a:lnTo>
                  <a:pt x="0" y="15644858"/>
                </a:lnTo>
                <a:lnTo>
                  <a:pt x="15136401" y="15644858"/>
                </a:lnTo>
                <a:lnTo>
                  <a:pt x="15136401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AutoShape 3"/>
          <p:cNvSpPr/>
          <p:nvPr/>
        </p:nvSpPr>
        <p:spPr>
          <a:xfrm rot="1008">
            <a:off x="1028698" y="3639800"/>
            <a:ext cx="16230601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TextBox 4"/>
          <p:cNvSpPr txBox="1"/>
          <p:nvPr/>
        </p:nvSpPr>
        <p:spPr>
          <a:xfrm>
            <a:off x="1028699" y="1208088"/>
            <a:ext cx="8988230" cy="1381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800"/>
              </a:lnSpc>
              <a:spcBef>
                <a:spcPct val="0"/>
              </a:spcBef>
            </a:pPr>
            <a:r>
              <a:rPr lang="en-US" sz="9000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Bilginin Kaynağı</a:t>
            </a:r>
          </a:p>
        </p:txBody>
      </p:sp>
      <p:sp>
        <p:nvSpPr>
          <p:cNvPr id="5" name="Freeform 5"/>
          <p:cNvSpPr/>
          <p:nvPr/>
        </p:nvSpPr>
        <p:spPr>
          <a:xfrm>
            <a:off x="15316200" y="71783"/>
            <a:ext cx="2971800" cy="3565637"/>
          </a:xfrm>
          <a:custGeom>
            <a:avLst/>
            <a:gdLst/>
            <a:ahLst/>
            <a:cxnLst/>
            <a:rect l="l" t="t" r="r" b="b"/>
            <a:pathLst>
              <a:path w="4778412" h="10287000">
                <a:moveTo>
                  <a:pt x="0" y="0"/>
                </a:moveTo>
                <a:lnTo>
                  <a:pt x="4778412" y="0"/>
                </a:lnTo>
                <a:lnTo>
                  <a:pt x="477841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0" r="-40" b="-3788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028700" y="4074670"/>
            <a:ext cx="3142804" cy="7620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sz="4499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Mistik</a:t>
            </a:r>
            <a:r>
              <a:rPr lang="en-US" sz="4499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Yollar</a:t>
            </a:r>
            <a:endParaRPr lang="en-US" sz="4499" dirty="0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028700" y="4750946"/>
            <a:ext cx="3667423" cy="7620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sz="4499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Otorite Figürü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699" y="5427222"/>
            <a:ext cx="5875471" cy="7620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sz="4499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Geleneksel Yöntemler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29059" y="6103498"/>
            <a:ext cx="2942086" cy="7620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sz="4499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Tümevarım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29059" y="6779774"/>
            <a:ext cx="3609244" cy="7620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sz="4499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Tümdengelim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129059" y="7456049"/>
            <a:ext cx="5797471" cy="7620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sz="4499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Bilimsel Yöntemler???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048134" flipH="1">
            <a:off x="2562745" y="-2678929"/>
            <a:ext cx="15136400" cy="15644858"/>
          </a:xfrm>
          <a:custGeom>
            <a:avLst/>
            <a:gdLst/>
            <a:ahLst/>
            <a:cxnLst/>
            <a:rect l="l" t="t" r="r" b="b"/>
            <a:pathLst>
              <a:path w="15136400" h="15644858">
                <a:moveTo>
                  <a:pt x="15136400" y="0"/>
                </a:moveTo>
                <a:lnTo>
                  <a:pt x="0" y="0"/>
                </a:lnTo>
                <a:lnTo>
                  <a:pt x="0" y="15644858"/>
                </a:lnTo>
                <a:lnTo>
                  <a:pt x="15136400" y="15644858"/>
                </a:lnTo>
                <a:lnTo>
                  <a:pt x="1513640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AutoShape 3"/>
          <p:cNvSpPr/>
          <p:nvPr/>
        </p:nvSpPr>
        <p:spPr>
          <a:xfrm rot="1008">
            <a:off x="1028698" y="3639800"/>
            <a:ext cx="16230601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TextBox 4"/>
          <p:cNvSpPr txBox="1"/>
          <p:nvPr/>
        </p:nvSpPr>
        <p:spPr>
          <a:xfrm>
            <a:off x="1028699" y="1208088"/>
            <a:ext cx="8988230" cy="1381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800"/>
              </a:lnSpc>
              <a:spcBef>
                <a:spcPct val="0"/>
              </a:spcBef>
            </a:pPr>
            <a:r>
              <a:rPr lang="en-US" sz="9000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Bilim Ne İçin?</a:t>
            </a:r>
          </a:p>
        </p:txBody>
      </p:sp>
      <p:graphicFrame>
        <p:nvGraphicFramePr>
          <p:cNvPr id="6" name="Diyagram 5"/>
          <p:cNvGraphicFramePr/>
          <p:nvPr>
            <p:extLst>
              <p:ext uri="{D42A27DB-BD31-4B8C-83A1-F6EECF244321}">
                <p14:modId xmlns:p14="http://schemas.microsoft.com/office/powerpoint/2010/main" val="2805963507"/>
              </p:ext>
            </p:extLst>
          </p:nvPr>
        </p:nvGraphicFramePr>
        <p:xfrm>
          <a:off x="3200400" y="2578327"/>
          <a:ext cx="12192000" cy="812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048134" flipH="1">
            <a:off x="2448728" y="-2985758"/>
            <a:ext cx="15136400" cy="15644858"/>
          </a:xfrm>
          <a:custGeom>
            <a:avLst/>
            <a:gdLst/>
            <a:ahLst/>
            <a:cxnLst/>
            <a:rect l="l" t="t" r="r" b="b"/>
            <a:pathLst>
              <a:path w="15136400" h="15644858">
                <a:moveTo>
                  <a:pt x="15136401" y="0"/>
                </a:moveTo>
                <a:lnTo>
                  <a:pt x="0" y="0"/>
                </a:lnTo>
                <a:lnTo>
                  <a:pt x="0" y="15644858"/>
                </a:lnTo>
                <a:lnTo>
                  <a:pt x="15136401" y="15644858"/>
                </a:lnTo>
                <a:lnTo>
                  <a:pt x="15136401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AutoShape 3"/>
          <p:cNvSpPr/>
          <p:nvPr/>
        </p:nvSpPr>
        <p:spPr>
          <a:xfrm rot="1008">
            <a:off x="1028698" y="3639800"/>
            <a:ext cx="16230601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Freeform 4"/>
          <p:cNvSpPr/>
          <p:nvPr/>
        </p:nvSpPr>
        <p:spPr>
          <a:xfrm>
            <a:off x="6186664" y="3646943"/>
            <a:ext cx="5914672" cy="6640057"/>
          </a:xfrm>
          <a:custGeom>
            <a:avLst/>
            <a:gdLst/>
            <a:ahLst/>
            <a:cxnLst/>
            <a:rect l="l" t="t" r="r" b="b"/>
            <a:pathLst>
              <a:path w="5914672" h="6640057">
                <a:moveTo>
                  <a:pt x="0" y="0"/>
                </a:moveTo>
                <a:lnTo>
                  <a:pt x="5914672" y="0"/>
                </a:lnTo>
                <a:lnTo>
                  <a:pt x="5914672" y="6640057"/>
                </a:lnTo>
                <a:lnTo>
                  <a:pt x="0" y="66400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028699" y="1208088"/>
            <a:ext cx="8988230" cy="1381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800"/>
              </a:lnSpc>
              <a:spcBef>
                <a:spcPct val="0"/>
              </a:spcBef>
            </a:pPr>
            <a:r>
              <a:rPr lang="en-US" sz="9000" b="1" dirty="0" err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Aguste</a:t>
            </a:r>
            <a:r>
              <a:rPr lang="en-US" sz="9000" b="1" dirty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 Comte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048134" flipH="1">
            <a:off x="2562745" y="-2678929"/>
            <a:ext cx="15136400" cy="15644858"/>
          </a:xfrm>
          <a:custGeom>
            <a:avLst/>
            <a:gdLst/>
            <a:ahLst/>
            <a:cxnLst/>
            <a:rect l="l" t="t" r="r" b="b"/>
            <a:pathLst>
              <a:path w="15136400" h="15644858">
                <a:moveTo>
                  <a:pt x="15136400" y="0"/>
                </a:moveTo>
                <a:lnTo>
                  <a:pt x="0" y="0"/>
                </a:lnTo>
                <a:lnTo>
                  <a:pt x="0" y="15644858"/>
                </a:lnTo>
                <a:lnTo>
                  <a:pt x="15136400" y="15644858"/>
                </a:lnTo>
                <a:lnTo>
                  <a:pt x="1513640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AutoShape 3"/>
          <p:cNvSpPr/>
          <p:nvPr/>
        </p:nvSpPr>
        <p:spPr>
          <a:xfrm rot="1008">
            <a:off x="1028698" y="3639800"/>
            <a:ext cx="16230601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TextBox 4"/>
          <p:cNvSpPr txBox="1"/>
          <p:nvPr/>
        </p:nvSpPr>
        <p:spPr>
          <a:xfrm>
            <a:off x="1028699" y="1208088"/>
            <a:ext cx="8988230" cy="1381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800"/>
              </a:lnSpc>
              <a:spcBef>
                <a:spcPct val="0"/>
              </a:spcBef>
            </a:pPr>
            <a:r>
              <a:rPr lang="en-US" sz="9000" b="1" dirty="0" err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Aguste</a:t>
            </a:r>
            <a:r>
              <a:rPr lang="en-US" sz="9000" b="1" dirty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 Comte</a:t>
            </a:r>
            <a:endParaRPr lang="en-US" sz="9000" b="1" dirty="0">
              <a:solidFill>
                <a:srgbClr val="000000"/>
              </a:solidFill>
              <a:latin typeface="DM Sans Bold"/>
              <a:ea typeface="DM Sans Bold"/>
              <a:cs typeface="DM Sans Bold"/>
              <a:sym typeface="DM Sans Bold"/>
            </a:endParaRPr>
          </a:p>
        </p:txBody>
      </p:sp>
      <p:graphicFrame>
        <p:nvGraphicFramePr>
          <p:cNvPr id="6" name="Diyagram 5"/>
          <p:cNvGraphicFramePr/>
          <p:nvPr>
            <p:extLst>
              <p:ext uri="{D42A27DB-BD31-4B8C-83A1-F6EECF244321}">
                <p14:modId xmlns:p14="http://schemas.microsoft.com/office/powerpoint/2010/main" val="2511182647"/>
              </p:ext>
            </p:extLst>
          </p:nvPr>
        </p:nvGraphicFramePr>
        <p:xfrm>
          <a:off x="3200400" y="2578327"/>
          <a:ext cx="12192000" cy="812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328369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048134" flipH="1">
            <a:off x="2448727" y="-2985758"/>
            <a:ext cx="15136400" cy="15644858"/>
          </a:xfrm>
          <a:custGeom>
            <a:avLst/>
            <a:gdLst/>
            <a:ahLst/>
            <a:cxnLst/>
            <a:rect l="l" t="t" r="r" b="b"/>
            <a:pathLst>
              <a:path w="15136400" h="15644858">
                <a:moveTo>
                  <a:pt x="15136401" y="0"/>
                </a:moveTo>
                <a:lnTo>
                  <a:pt x="0" y="0"/>
                </a:lnTo>
                <a:lnTo>
                  <a:pt x="0" y="15644858"/>
                </a:lnTo>
                <a:lnTo>
                  <a:pt x="15136401" y="15644858"/>
                </a:lnTo>
                <a:lnTo>
                  <a:pt x="15136401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AutoShape 3"/>
          <p:cNvSpPr/>
          <p:nvPr/>
        </p:nvSpPr>
        <p:spPr>
          <a:xfrm rot="1008">
            <a:off x="1028698" y="3639800"/>
            <a:ext cx="16230601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TextBox 4"/>
          <p:cNvSpPr txBox="1"/>
          <p:nvPr/>
        </p:nvSpPr>
        <p:spPr>
          <a:xfrm>
            <a:off x="1028699" y="1208088"/>
            <a:ext cx="10322546" cy="1381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800"/>
              </a:lnSpc>
              <a:spcBef>
                <a:spcPct val="0"/>
              </a:spcBef>
            </a:pPr>
            <a:r>
              <a:rPr lang="en-US" sz="9000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Bilimsel Yöntemler</a:t>
            </a:r>
          </a:p>
        </p:txBody>
      </p:sp>
      <p:sp>
        <p:nvSpPr>
          <p:cNvPr id="5" name="Freeform 5"/>
          <p:cNvSpPr/>
          <p:nvPr/>
        </p:nvSpPr>
        <p:spPr>
          <a:xfrm>
            <a:off x="15697200" y="69420"/>
            <a:ext cx="2590800" cy="3567999"/>
          </a:xfrm>
          <a:custGeom>
            <a:avLst/>
            <a:gdLst/>
            <a:ahLst/>
            <a:cxnLst/>
            <a:rect l="l" t="t" r="r" b="b"/>
            <a:pathLst>
              <a:path w="4778412" h="10287000">
                <a:moveTo>
                  <a:pt x="0" y="0"/>
                </a:moveTo>
                <a:lnTo>
                  <a:pt x="4778412" y="0"/>
                </a:lnTo>
                <a:lnTo>
                  <a:pt x="477841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0" r="-40" b="-3788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706982" y="3642181"/>
            <a:ext cx="5644263" cy="6358726"/>
          </a:xfrm>
          <a:custGeom>
            <a:avLst/>
            <a:gdLst/>
            <a:ahLst/>
            <a:cxnLst/>
            <a:rect l="l" t="t" r="r" b="b"/>
            <a:pathLst>
              <a:path w="5644263" h="6358726">
                <a:moveTo>
                  <a:pt x="0" y="0"/>
                </a:moveTo>
                <a:lnTo>
                  <a:pt x="5644263" y="0"/>
                </a:lnTo>
                <a:lnTo>
                  <a:pt x="5644263" y="6358726"/>
                </a:lnTo>
                <a:lnTo>
                  <a:pt x="0" y="635872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4551508" y="9248775"/>
            <a:ext cx="7955211" cy="695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0"/>
              </a:lnSpc>
              <a:spcBef>
                <a:spcPct val="0"/>
              </a:spcBef>
            </a:pPr>
            <a:r>
              <a:rPr lang="en-US" sz="4500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Toplumun Temel Dinamikleri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91</Words>
  <Application>Microsoft Office PowerPoint</Application>
  <PresentationFormat>Özel</PresentationFormat>
  <Paragraphs>38</Paragraphs>
  <Slides>10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5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10</vt:i4>
      </vt:variant>
    </vt:vector>
  </HeadingPairs>
  <TitlesOfParts>
    <vt:vector size="16" baseType="lpstr">
      <vt:lpstr>Arial</vt:lpstr>
      <vt:lpstr>DM Sans</vt:lpstr>
      <vt:lpstr>DM Sans Bold</vt:lpstr>
      <vt:lpstr>Lexend Deca</vt:lpstr>
      <vt:lpstr>Calibri</vt:lpstr>
      <vt:lpstr>Office Theme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Bilim? Biliyor muyuz?</dc:title>
  <cp:lastModifiedBy>Windows Kullanıcısı</cp:lastModifiedBy>
  <cp:revision>6</cp:revision>
  <dcterms:created xsi:type="dcterms:W3CDTF">2006-08-16T00:00:00Z</dcterms:created>
  <dcterms:modified xsi:type="dcterms:W3CDTF">2025-02-20T10:22:13Z</dcterms:modified>
  <dc:identifier>DAGN7Zjcnjw</dc:identifier>
</cp:coreProperties>
</file>